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Montserrat Bold" charset="1" panose="00000800000000000000"/>
      <p:regular r:id="rId7"/>
    </p:embeddedFont>
    <p:embeddedFont>
      <p:font typeface="DM Sans Bold" charset="1" panose="00000000000000000000"/>
      <p:regular r:id="rId8"/>
    </p:embeddedFont>
    <p:embeddedFont>
      <p:font typeface="DM Sans" charset="1" panose="000000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https://rentalrewards.com.au/payto-tenants/" TargetMode="External" Type="http://schemas.openxmlformats.org/officeDocument/2006/relationships/hyperlink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52774" y="9930958"/>
            <a:ext cx="7665547" cy="761042"/>
            <a:chOff x="0" y="0"/>
            <a:chExt cx="3138676" cy="31161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138676" cy="311610"/>
            </a:xfrm>
            <a:custGeom>
              <a:avLst/>
              <a:gdLst/>
              <a:ahLst/>
              <a:cxnLst/>
              <a:rect r="r" b="b" t="t" l="l"/>
              <a:pathLst>
                <a:path h="311610" w="3138676">
                  <a:moveTo>
                    <a:pt x="0" y="0"/>
                  </a:moveTo>
                  <a:lnTo>
                    <a:pt x="3138676" y="0"/>
                  </a:lnTo>
                  <a:lnTo>
                    <a:pt x="3138676" y="311610"/>
                  </a:lnTo>
                  <a:lnTo>
                    <a:pt x="0" y="311610"/>
                  </a:lnTo>
                  <a:close/>
                </a:path>
              </a:pathLst>
            </a:custGeom>
            <a:solidFill>
              <a:srgbClr val="0F3B5F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2340838" y="756000"/>
            <a:ext cx="2878324" cy="576587"/>
          </a:xfrm>
          <a:custGeom>
            <a:avLst/>
            <a:gdLst/>
            <a:ahLst/>
            <a:cxnLst/>
            <a:rect r="r" b="b" t="t" l="l"/>
            <a:pathLst>
              <a:path h="576587" w="2878324">
                <a:moveTo>
                  <a:pt x="0" y="0"/>
                </a:moveTo>
                <a:lnTo>
                  <a:pt x="2878324" y="0"/>
                </a:lnTo>
                <a:lnTo>
                  <a:pt x="2878324" y="576587"/>
                </a:lnTo>
                <a:lnTo>
                  <a:pt x="0" y="57658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5" id="5"/>
          <p:cNvSpPr txBox="true"/>
          <p:nvPr/>
        </p:nvSpPr>
        <p:spPr>
          <a:xfrm rot="0">
            <a:off x="756000" y="1440989"/>
            <a:ext cx="6048000" cy="3976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282"/>
              </a:lnSpc>
            </a:pPr>
            <a:r>
              <a:rPr lang="en-US" b="true" sz="2344">
                <a:solidFill>
                  <a:srgbClr val="0F3B5F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EMAIL TEMPLATE FOR TENANTS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756000" y="2079159"/>
            <a:ext cx="6048000" cy="67312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639"/>
              </a:lnSpc>
            </a:pPr>
            <a:r>
              <a:rPr lang="en-US" b="true" sz="2030">
                <a:solidFill>
                  <a:srgbClr val="000000"/>
                </a:solidFill>
                <a:latin typeface="DM Sans Bold"/>
                <a:ea typeface="DM Sans Bold"/>
                <a:cs typeface="DM Sans Bold"/>
                <a:sym typeface="DM Sans Bold"/>
              </a:rPr>
              <a:t>New fee-free payment option now available </a:t>
            </a:r>
          </a:p>
          <a:p>
            <a:pPr algn="l">
              <a:lnSpc>
                <a:spcPts val="1859"/>
              </a:lnSpc>
            </a:pPr>
          </a:p>
          <a:p>
            <a:pPr algn="l">
              <a:lnSpc>
                <a:spcPts val="1859"/>
              </a:lnSpc>
            </a:pPr>
            <a:r>
              <a:rPr lang="en-US" sz="1430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Dear </a:t>
            </a:r>
            <a:r>
              <a:rPr lang="en-US" sz="1430">
                <a:solidFill>
                  <a:srgbClr val="FF3131"/>
                </a:solidFill>
                <a:latin typeface="DM Sans"/>
                <a:ea typeface="DM Sans"/>
                <a:cs typeface="DM Sans"/>
                <a:sym typeface="DM Sans"/>
              </a:rPr>
              <a:t>[Tenant Name]</a:t>
            </a:r>
            <a:r>
              <a:rPr lang="en-US" sz="1430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,</a:t>
            </a:r>
          </a:p>
          <a:p>
            <a:pPr algn="l">
              <a:lnSpc>
                <a:spcPts val="1859"/>
              </a:lnSpc>
            </a:pPr>
          </a:p>
          <a:p>
            <a:pPr algn="l">
              <a:lnSpc>
                <a:spcPts val="1859"/>
              </a:lnSpc>
            </a:pPr>
            <a:r>
              <a:rPr lang="en-US" sz="1430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We’re excited to let you know about a new, fee-free way to pay your rent: PayTo. </a:t>
            </a:r>
          </a:p>
          <a:p>
            <a:pPr algn="l">
              <a:lnSpc>
                <a:spcPts val="1859"/>
              </a:lnSpc>
            </a:pPr>
          </a:p>
          <a:p>
            <a:pPr algn="l">
              <a:lnSpc>
                <a:spcPts val="1859"/>
              </a:lnSpc>
            </a:pPr>
            <a:r>
              <a:rPr lang="en-US" sz="1430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PayTo is a new simple and secure payment that gives you control and visibility over your bank account transfers, here are some of the features:</a:t>
            </a:r>
          </a:p>
          <a:p>
            <a:pPr algn="l">
              <a:lnSpc>
                <a:spcPts val="1859"/>
              </a:lnSpc>
            </a:pPr>
          </a:p>
          <a:p>
            <a:pPr algn="l" marL="308784" indent="-154392" lvl="1">
              <a:lnSpc>
                <a:spcPts val="1859"/>
              </a:lnSpc>
              <a:buFont typeface="Arial"/>
              <a:buChar char="•"/>
            </a:pPr>
            <a:r>
              <a:rPr lang="en-US" b="true" sz="1430">
                <a:solidFill>
                  <a:srgbClr val="000000"/>
                </a:solidFill>
                <a:latin typeface="DM Sans Bold"/>
                <a:ea typeface="DM Sans Bold"/>
                <a:cs typeface="DM Sans Bold"/>
                <a:sym typeface="DM Sans Bold"/>
              </a:rPr>
              <a:t>Clear visibility and control</a:t>
            </a:r>
            <a:r>
              <a:rPr lang="en-US" sz="1430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 - PayTo transactions are recorded and easily manageable through your banking app. </a:t>
            </a:r>
          </a:p>
          <a:p>
            <a:pPr algn="l" marL="308784" indent="-154392" lvl="1">
              <a:lnSpc>
                <a:spcPts val="1859"/>
              </a:lnSpc>
              <a:buFont typeface="Arial"/>
              <a:buChar char="•"/>
            </a:pPr>
            <a:r>
              <a:rPr lang="en-US" b="true" sz="1430">
                <a:solidFill>
                  <a:srgbClr val="000000"/>
                </a:solidFill>
                <a:latin typeface="DM Sans Bold"/>
                <a:ea typeface="DM Sans Bold"/>
                <a:cs typeface="DM Sans Bold"/>
                <a:sym typeface="DM Sans Bold"/>
              </a:rPr>
              <a:t>Same-day bank payments</a:t>
            </a:r>
            <a:r>
              <a:rPr lang="en-US" sz="1430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 - Funds settle quickly and securely. </a:t>
            </a:r>
          </a:p>
          <a:p>
            <a:pPr algn="l" marL="308784" indent="-154392" lvl="1">
              <a:lnSpc>
                <a:spcPts val="1859"/>
              </a:lnSpc>
              <a:buFont typeface="Arial"/>
              <a:buChar char="•"/>
            </a:pPr>
            <a:r>
              <a:rPr lang="en-US" b="true" sz="1430">
                <a:solidFill>
                  <a:srgbClr val="000000"/>
                </a:solidFill>
                <a:latin typeface="DM Sans Bold"/>
                <a:ea typeface="DM Sans Bold"/>
                <a:cs typeface="DM Sans Bold"/>
                <a:sym typeface="DM Sans Bold"/>
              </a:rPr>
              <a:t>Secure your funds</a:t>
            </a:r>
            <a:r>
              <a:rPr lang="en-US" sz="1430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 - Payments are protected as they’re completed via your online banking app, a secure environment you need to log into. </a:t>
            </a:r>
          </a:p>
          <a:p>
            <a:pPr algn="l" marL="308784" indent="-154392" lvl="1">
              <a:lnSpc>
                <a:spcPts val="1859"/>
              </a:lnSpc>
              <a:buFont typeface="Arial"/>
              <a:buChar char="•"/>
            </a:pPr>
            <a:r>
              <a:rPr lang="en-US" b="true" sz="1430">
                <a:solidFill>
                  <a:srgbClr val="000000"/>
                </a:solidFill>
                <a:latin typeface="DM Sans Bold"/>
                <a:ea typeface="DM Sans Bold"/>
                <a:cs typeface="DM Sans Bold"/>
                <a:sym typeface="DM Sans Bold"/>
              </a:rPr>
              <a:t>Freedom to pay a range of expenses</a:t>
            </a:r>
            <a:r>
              <a:rPr lang="en-US" sz="1430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 - PayTo can be used for a wide range of other payments like bonds and deposits and utilities (water, gas, electricity). </a:t>
            </a:r>
          </a:p>
          <a:p>
            <a:pPr algn="l">
              <a:lnSpc>
                <a:spcPts val="1859"/>
              </a:lnSpc>
            </a:pPr>
            <a:r>
              <a:rPr lang="en-US" sz="1430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 </a:t>
            </a:r>
          </a:p>
          <a:p>
            <a:pPr algn="l">
              <a:lnSpc>
                <a:spcPts val="1859"/>
              </a:lnSpc>
            </a:pPr>
            <a:r>
              <a:rPr lang="en-US" sz="1430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If you’d like to learn more or start using PayTo for your rent, please don’t hesitate to contact me on </a:t>
            </a:r>
            <a:r>
              <a:rPr lang="en-US" sz="1430">
                <a:solidFill>
                  <a:srgbClr val="FF3131"/>
                </a:solidFill>
                <a:latin typeface="DM Sans"/>
                <a:ea typeface="DM Sans"/>
                <a:cs typeface="DM Sans"/>
                <a:sym typeface="DM Sans"/>
              </a:rPr>
              <a:t>[Phone number] </a:t>
            </a:r>
            <a:r>
              <a:rPr lang="en-US" sz="1430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or reply to this email. </a:t>
            </a:r>
          </a:p>
          <a:p>
            <a:pPr algn="l">
              <a:lnSpc>
                <a:spcPts val="1859"/>
              </a:lnSpc>
            </a:pPr>
          </a:p>
          <a:p>
            <a:pPr algn="l">
              <a:lnSpc>
                <a:spcPts val="1859"/>
              </a:lnSpc>
            </a:pPr>
            <a:r>
              <a:rPr lang="en-US" sz="1430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Alternatively, you can visit </a:t>
            </a:r>
            <a:r>
              <a:rPr lang="en-US" sz="1430" u="sng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  <a:hlinkClick r:id="rId3" tooltip="https://rentalrewards.com.au/payto-tenants/"/>
              </a:rPr>
              <a:t>rentalrewards.com.au/payto-tenants</a:t>
            </a:r>
            <a:r>
              <a:rPr lang="en-US" sz="1430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 to find more information about PayTo. </a:t>
            </a:r>
          </a:p>
          <a:p>
            <a:pPr algn="l">
              <a:lnSpc>
                <a:spcPts val="1859"/>
              </a:lnSpc>
            </a:pPr>
            <a:r>
              <a:rPr lang="en-US" sz="1430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 </a:t>
            </a:r>
          </a:p>
          <a:p>
            <a:pPr algn="l">
              <a:lnSpc>
                <a:spcPts val="1859"/>
              </a:lnSpc>
            </a:pPr>
            <a:r>
              <a:rPr lang="en-US" sz="1430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Best regards, </a:t>
            </a:r>
          </a:p>
          <a:p>
            <a:pPr algn="l">
              <a:lnSpc>
                <a:spcPts val="1859"/>
              </a:lnSpc>
            </a:pPr>
            <a:r>
              <a:rPr lang="en-US" sz="1430">
                <a:solidFill>
                  <a:srgbClr val="FF3131"/>
                </a:solidFill>
                <a:latin typeface="DM Sans"/>
                <a:ea typeface="DM Sans"/>
                <a:cs typeface="DM Sans"/>
                <a:sym typeface="DM Sans"/>
              </a:rPr>
              <a:t>[Agent/Agency Name]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DAGfaEAdX1U</dc:identifier>
  <dcterms:modified xsi:type="dcterms:W3CDTF">2011-08-01T06:04:30Z</dcterms:modified>
  <cp:revision>1</cp:revision>
  <dc:title>RR - PayTo A4 Tenant Flyer</dc:title>
</cp:coreProperties>
</file>